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5" r:id="rId4"/>
    <p:sldMasterId id="2147483681" r:id="rId5"/>
    <p:sldMasterId id="2147483675" r:id="rId6"/>
    <p:sldMasterId id="2147483871" r:id="rId7"/>
    <p:sldMasterId id="2147483857" r:id="rId8"/>
  </p:sldMasterIdLst>
  <p:notesMasterIdLst>
    <p:notesMasterId r:id="rId25"/>
  </p:notesMasterIdLst>
  <p:handoutMasterIdLst>
    <p:handoutMasterId r:id="rId26"/>
  </p:handoutMasterIdLst>
  <p:sldIdLst>
    <p:sldId id="291" r:id="rId9"/>
    <p:sldId id="289" r:id="rId10"/>
    <p:sldId id="295" r:id="rId11"/>
    <p:sldId id="306" r:id="rId12"/>
    <p:sldId id="307" r:id="rId13"/>
    <p:sldId id="308" r:id="rId14"/>
    <p:sldId id="311" r:id="rId15"/>
    <p:sldId id="325" r:id="rId16"/>
    <p:sldId id="326" r:id="rId17"/>
    <p:sldId id="327" r:id="rId18"/>
    <p:sldId id="328" r:id="rId19"/>
    <p:sldId id="329" r:id="rId20"/>
    <p:sldId id="331" r:id="rId21"/>
    <p:sldId id="310" r:id="rId22"/>
    <p:sldId id="312" r:id="rId23"/>
    <p:sldId id="259" r:id="rId24"/>
  </p:sldIdLst>
  <p:sldSz cx="9144000" cy="5143500" type="screen16x9"/>
  <p:notesSz cx="6669088" cy="98726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EE7F00"/>
    <a:srgbClr val="343434"/>
    <a:srgbClr val="3E3E3D"/>
    <a:srgbClr val="E86A16"/>
    <a:srgbClr val="E05413"/>
    <a:srgbClr val="E76A17"/>
    <a:srgbClr val="DF6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2190" autoAdjust="0"/>
  </p:normalViewPr>
  <p:slideViewPr>
    <p:cSldViewPr>
      <p:cViewPr varScale="1">
        <p:scale>
          <a:sx n="79" d="100"/>
          <a:sy n="79" d="100"/>
        </p:scale>
        <p:origin x="108" y="666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10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938813-5533-4DF0-B5A8-D2806212092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05B9C8-EBBD-4EC0-945B-106C0218FF66}">
      <dgm:prSet phldrT="[Tekst]"/>
      <dgm:spPr>
        <a:solidFill>
          <a:srgbClr val="F57E00"/>
        </a:solidFill>
        <a:effectLst>
          <a:softEdge rad="0"/>
        </a:effectLst>
      </dgm:spPr>
      <dgm:t>
        <a:bodyPr/>
        <a:lstStyle/>
        <a:p>
          <a:r>
            <a:rPr lang="en-GB" dirty="0" err="1"/>
            <a:t>Propedeuse</a:t>
          </a:r>
          <a:endParaRPr lang="en-GB" dirty="0"/>
        </a:p>
      </dgm:t>
    </dgm:pt>
    <dgm:pt modelId="{3891B687-F6DE-4C64-9527-5C9E09BB7FA7}" type="parTrans" cxnId="{5271E401-CA58-45F9-84AF-AB030B8DE982}">
      <dgm:prSet/>
      <dgm:spPr/>
      <dgm:t>
        <a:bodyPr/>
        <a:lstStyle/>
        <a:p>
          <a:endParaRPr lang="en-GB"/>
        </a:p>
      </dgm:t>
    </dgm:pt>
    <dgm:pt modelId="{A9523560-0F25-43C0-8127-9C78EBD9F786}" type="sibTrans" cxnId="{5271E401-CA58-45F9-84AF-AB030B8DE982}">
      <dgm:prSet/>
      <dgm:spPr/>
      <dgm:t>
        <a:bodyPr/>
        <a:lstStyle/>
        <a:p>
          <a:endParaRPr lang="en-GB"/>
        </a:p>
      </dgm:t>
    </dgm:pt>
    <dgm:pt modelId="{DF511997-8472-4AED-A0A7-391E16D20E33}">
      <dgm:prSet phldrT="[Teks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Business IT &amp; Management</a:t>
          </a:r>
        </a:p>
        <a:p>
          <a:r>
            <a:rPr lang="en-GB" dirty="0"/>
            <a:t>(BITM)</a:t>
          </a:r>
        </a:p>
      </dgm:t>
    </dgm:pt>
    <dgm:pt modelId="{15832B3C-927E-4BAB-9188-67E1F8E4C15D}" type="parTrans" cxnId="{1AE5A772-7770-4B8C-B53A-6715C3CB8116}">
      <dgm:prSet/>
      <dgm:spPr/>
      <dgm:t>
        <a:bodyPr/>
        <a:lstStyle/>
        <a:p>
          <a:endParaRPr lang="en-GB"/>
        </a:p>
      </dgm:t>
    </dgm:pt>
    <dgm:pt modelId="{71035FB6-FAA6-41CB-9771-95966EAB1DBC}" type="sibTrans" cxnId="{1AE5A772-7770-4B8C-B53A-6715C3CB8116}">
      <dgm:prSet/>
      <dgm:spPr/>
      <dgm:t>
        <a:bodyPr/>
        <a:lstStyle/>
        <a:p>
          <a:endParaRPr lang="en-GB"/>
        </a:p>
      </dgm:t>
    </dgm:pt>
    <dgm:pt modelId="{84485715-FFFD-4B6B-9FAB-D6E085B1D503}">
      <dgm:prSet phldrT="[Tekst]"/>
      <dgm:spPr>
        <a:solidFill>
          <a:srgbClr val="B6B6B6"/>
        </a:solidFill>
        <a:effectLst/>
      </dgm:spPr>
      <dgm:t>
        <a:bodyPr/>
        <a:lstStyle/>
        <a:p>
          <a:r>
            <a:rPr lang="en-GB" dirty="0"/>
            <a:t>Software Engineering</a:t>
          </a:r>
        </a:p>
        <a:p>
          <a:r>
            <a:rPr lang="en-GB" dirty="0"/>
            <a:t>(SE)</a:t>
          </a:r>
        </a:p>
      </dgm:t>
    </dgm:pt>
    <dgm:pt modelId="{C7A9FB54-F6C0-46E7-9A4F-68E5F20A8913}" type="parTrans" cxnId="{94F2B546-EA7E-4A95-828A-8AFE22F76198}">
      <dgm:prSet/>
      <dgm:spPr/>
      <dgm:t>
        <a:bodyPr/>
        <a:lstStyle/>
        <a:p>
          <a:endParaRPr lang="en-GB"/>
        </a:p>
      </dgm:t>
    </dgm:pt>
    <dgm:pt modelId="{A6F35D55-A66D-49D2-9153-3E0963BF67EC}" type="sibTrans" cxnId="{94F2B546-EA7E-4A95-828A-8AFE22F76198}">
      <dgm:prSet/>
      <dgm:spPr/>
      <dgm:t>
        <a:bodyPr/>
        <a:lstStyle/>
        <a:p>
          <a:endParaRPr lang="en-GB"/>
        </a:p>
      </dgm:t>
    </dgm:pt>
    <dgm:pt modelId="{6B047E8F-0220-4235-8DBD-5A903F5E3EF3}">
      <dgm:prSet phldrT="[Tekst]"/>
      <dgm:spPr>
        <a:solidFill>
          <a:srgbClr val="B6B6B6"/>
        </a:solidFill>
        <a:effectLst/>
      </dgm:spPr>
      <dgm:t>
        <a:bodyPr/>
        <a:lstStyle/>
        <a:p>
          <a:r>
            <a:rPr lang="en-GB" dirty="0"/>
            <a:t>Network Security Engineering</a:t>
          </a:r>
        </a:p>
        <a:p>
          <a:r>
            <a:rPr lang="en-GB" dirty="0"/>
            <a:t>(NSE)</a:t>
          </a:r>
        </a:p>
      </dgm:t>
    </dgm:pt>
    <dgm:pt modelId="{42082937-9ACD-4C98-B393-8964F2BF3B31}" type="parTrans" cxnId="{19BADF1F-93DB-45E3-89CC-27688AB94C14}">
      <dgm:prSet/>
      <dgm:spPr/>
      <dgm:t>
        <a:bodyPr/>
        <a:lstStyle/>
        <a:p>
          <a:endParaRPr lang="en-GB"/>
        </a:p>
      </dgm:t>
    </dgm:pt>
    <dgm:pt modelId="{C9E500A0-AF8A-4831-B6DB-451102F3E188}" type="sibTrans" cxnId="{19BADF1F-93DB-45E3-89CC-27688AB94C14}">
      <dgm:prSet/>
      <dgm:spPr/>
      <dgm:t>
        <a:bodyPr/>
        <a:lstStyle/>
        <a:p>
          <a:endParaRPr lang="en-GB"/>
        </a:p>
      </dgm:t>
    </dgm:pt>
    <dgm:pt modelId="{ACDA01F0-E010-48DC-A7FB-E323CE95FF6D}" type="pres">
      <dgm:prSet presAssocID="{C6938813-5533-4DF0-B5A8-D280621209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03EE98-5801-4E59-A91A-1DB308E6DCC6}" type="pres">
      <dgm:prSet presAssocID="{9005B9C8-EBBD-4EC0-945B-106C0218FF66}" presName="hierRoot1" presStyleCnt="0">
        <dgm:presLayoutVars>
          <dgm:hierBranch val="init"/>
        </dgm:presLayoutVars>
      </dgm:prSet>
      <dgm:spPr/>
    </dgm:pt>
    <dgm:pt modelId="{45F10DEB-9B6B-4103-960D-0D91C069505F}" type="pres">
      <dgm:prSet presAssocID="{9005B9C8-EBBD-4EC0-945B-106C0218FF66}" presName="rootComposite1" presStyleCnt="0"/>
      <dgm:spPr/>
    </dgm:pt>
    <dgm:pt modelId="{BF9A279C-BBB3-4058-9FEF-2CDDCC7FE116}" type="pres">
      <dgm:prSet presAssocID="{9005B9C8-EBBD-4EC0-945B-106C0218FF66}" presName="rootText1" presStyleLbl="node0" presStyleIdx="0" presStyleCnt="1">
        <dgm:presLayoutVars>
          <dgm:chPref val="3"/>
        </dgm:presLayoutVars>
      </dgm:prSet>
      <dgm:spPr/>
    </dgm:pt>
    <dgm:pt modelId="{EDC6D68C-7E55-40ED-A460-E0036E81A4F4}" type="pres">
      <dgm:prSet presAssocID="{9005B9C8-EBBD-4EC0-945B-106C0218FF66}" presName="rootConnector1" presStyleLbl="node1" presStyleIdx="0" presStyleCnt="0"/>
      <dgm:spPr/>
    </dgm:pt>
    <dgm:pt modelId="{A90765B1-809C-4B7D-8A9C-1D6F978CABD1}" type="pres">
      <dgm:prSet presAssocID="{9005B9C8-EBBD-4EC0-945B-106C0218FF66}" presName="hierChild2" presStyleCnt="0"/>
      <dgm:spPr/>
    </dgm:pt>
    <dgm:pt modelId="{5A5DC34E-537C-44AD-A718-B2D579123B57}" type="pres">
      <dgm:prSet presAssocID="{15832B3C-927E-4BAB-9188-67E1F8E4C15D}" presName="Name64" presStyleLbl="parChTrans1D2" presStyleIdx="0" presStyleCnt="3"/>
      <dgm:spPr/>
    </dgm:pt>
    <dgm:pt modelId="{C520114A-B2EE-4442-81E9-333BF9F43392}" type="pres">
      <dgm:prSet presAssocID="{DF511997-8472-4AED-A0A7-391E16D20E33}" presName="hierRoot2" presStyleCnt="0">
        <dgm:presLayoutVars>
          <dgm:hierBranch val="init"/>
        </dgm:presLayoutVars>
      </dgm:prSet>
      <dgm:spPr/>
    </dgm:pt>
    <dgm:pt modelId="{B08D4637-2B58-4ABF-96D9-578CE38460F8}" type="pres">
      <dgm:prSet presAssocID="{DF511997-8472-4AED-A0A7-391E16D20E33}" presName="rootComposite" presStyleCnt="0"/>
      <dgm:spPr/>
    </dgm:pt>
    <dgm:pt modelId="{F1C4EEF0-CBB2-423A-869D-D121BCFC1E69}" type="pres">
      <dgm:prSet presAssocID="{DF511997-8472-4AED-A0A7-391E16D20E33}" presName="rootText" presStyleLbl="node2" presStyleIdx="0" presStyleCnt="3">
        <dgm:presLayoutVars>
          <dgm:chPref val="3"/>
        </dgm:presLayoutVars>
      </dgm:prSet>
      <dgm:spPr/>
    </dgm:pt>
    <dgm:pt modelId="{6BFCFEB9-D1E9-463F-A6C3-03C03C0919F9}" type="pres">
      <dgm:prSet presAssocID="{DF511997-8472-4AED-A0A7-391E16D20E33}" presName="rootConnector" presStyleLbl="node2" presStyleIdx="0" presStyleCnt="3"/>
      <dgm:spPr/>
    </dgm:pt>
    <dgm:pt modelId="{9806518B-D495-487D-8D63-ABEC0A024A5D}" type="pres">
      <dgm:prSet presAssocID="{DF511997-8472-4AED-A0A7-391E16D20E33}" presName="hierChild4" presStyleCnt="0"/>
      <dgm:spPr/>
    </dgm:pt>
    <dgm:pt modelId="{AF4382C3-396A-463B-A5F0-1BF0DA2CC64F}" type="pres">
      <dgm:prSet presAssocID="{DF511997-8472-4AED-A0A7-391E16D20E33}" presName="hierChild5" presStyleCnt="0"/>
      <dgm:spPr/>
    </dgm:pt>
    <dgm:pt modelId="{0E4C2D1E-5CA4-4170-A7DF-47B5FFAEACAF}" type="pres">
      <dgm:prSet presAssocID="{C7A9FB54-F6C0-46E7-9A4F-68E5F20A8913}" presName="Name64" presStyleLbl="parChTrans1D2" presStyleIdx="1" presStyleCnt="3"/>
      <dgm:spPr/>
    </dgm:pt>
    <dgm:pt modelId="{C7F931C6-9A18-480B-BA2D-C0ECEB5872CC}" type="pres">
      <dgm:prSet presAssocID="{84485715-FFFD-4B6B-9FAB-D6E085B1D503}" presName="hierRoot2" presStyleCnt="0">
        <dgm:presLayoutVars>
          <dgm:hierBranch val="init"/>
        </dgm:presLayoutVars>
      </dgm:prSet>
      <dgm:spPr/>
    </dgm:pt>
    <dgm:pt modelId="{2FA66D4D-21FE-492B-BCCA-3501342184C7}" type="pres">
      <dgm:prSet presAssocID="{84485715-FFFD-4B6B-9FAB-D6E085B1D503}" presName="rootComposite" presStyleCnt="0"/>
      <dgm:spPr/>
    </dgm:pt>
    <dgm:pt modelId="{EC869638-2147-4257-8F41-A1CBCE3FB990}" type="pres">
      <dgm:prSet presAssocID="{84485715-FFFD-4B6B-9FAB-D6E085B1D503}" presName="rootText" presStyleLbl="node2" presStyleIdx="1" presStyleCnt="3" custScaleY="105925" custLinFactNeighborX="329" custLinFactNeighborY="-757">
        <dgm:presLayoutVars>
          <dgm:chPref val="3"/>
        </dgm:presLayoutVars>
      </dgm:prSet>
      <dgm:spPr/>
    </dgm:pt>
    <dgm:pt modelId="{06BD080B-D894-44F4-A0A7-0C7BB212D5D6}" type="pres">
      <dgm:prSet presAssocID="{84485715-FFFD-4B6B-9FAB-D6E085B1D503}" presName="rootConnector" presStyleLbl="node2" presStyleIdx="1" presStyleCnt="3"/>
      <dgm:spPr/>
    </dgm:pt>
    <dgm:pt modelId="{F6106CB6-820C-48A4-A9B2-C98742003541}" type="pres">
      <dgm:prSet presAssocID="{84485715-FFFD-4B6B-9FAB-D6E085B1D503}" presName="hierChild4" presStyleCnt="0"/>
      <dgm:spPr/>
    </dgm:pt>
    <dgm:pt modelId="{A9DDA614-B11C-4917-94C8-9E30A32010D6}" type="pres">
      <dgm:prSet presAssocID="{84485715-FFFD-4B6B-9FAB-D6E085B1D503}" presName="hierChild5" presStyleCnt="0"/>
      <dgm:spPr/>
    </dgm:pt>
    <dgm:pt modelId="{C36494FF-8107-4326-9B58-6E2002FFF6BF}" type="pres">
      <dgm:prSet presAssocID="{42082937-9ACD-4C98-B393-8964F2BF3B31}" presName="Name64" presStyleLbl="parChTrans1D2" presStyleIdx="2" presStyleCnt="3"/>
      <dgm:spPr/>
    </dgm:pt>
    <dgm:pt modelId="{E6B36A30-26F7-4BEE-BAD4-005162B76060}" type="pres">
      <dgm:prSet presAssocID="{6B047E8F-0220-4235-8DBD-5A903F5E3EF3}" presName="hierRoot2" presStyleCnt="0">
        <dgm:presLayoutVars>
          <dgm:hierBranch val="init"/>
        </dgm:presLayoutVars>
      </dgm:prSet>
      <dgm:spPr/>
    </dgm:pt>
    <dgm:pt modelId="{0E2853AF-0675-4E1F-8D03-C076722EA369}" type="pres">
      <dgm:prSet presAssocID="{6B047E8F-0220-4235-8DBD-5A903F5E3EF3}" presName="rootComposite" presStyleCnt="0"/>
      <dgm:spPr/>
    </dgm:pt>
    <dgm:pt modelId="{BBF5EFF9-E260-45DC-AE69-CBEDE092FF67}" type="pres">
      <dgm:prSet presAssocID="{6B047E8F-0220-4235-8DBD-5A903F5E3EF3}" presName="rootText" presStyleLbl="node2" presStyleIdx="2" presStyleCnt="3">
        <dgm:presLayoutVars>
          <dgm:chPref val="3"/>
        </dgm:presLayoutVars>
      </dgm:prSet>
      <dgm:spPr/>
    </dgm:pt>
    <dgm:pt modelId="{CBF121E7-BB7A-489C-BA21-BA29BDEF049D}" type="pres">
      <dgm:prSet presAssocID="{6B047E8F-0220-4235-8DBD-5A903F5E3EF3}" presName="rootConnector" presStyleLbl="node2" presStyleIdx="2" presStyleCnt="3"/>
      <dgm:spPr/>
    </dgm:pt>
    <dgm:pt modelId="{4C679B7D-39AC-40FA-BAB7-15BD2B9E861A}" type="pres">
      <dgm:prSet presAssocID="{6B047E8F-0220-4235-8DBD-5A903F5E3EF3}" presName="hierChild4" presStyleCnt="0"/>
      <dgm:spPr/>
    </dgm:pt>
    <dgm:pt modelId="{EE9EA400-CAB1-42C4-8FDD-93DA05AB0751}" type="pres">
      <dgm:prSet presAssocID="{6B047E8F-0220-4235-8DBD-5A903F5E3EF3}" presName="hierChild5" presStyleCnt="0"/>
      <dgm:spPr/>
    </dgm:pt>
    <dgm:pt modelId="{8A4C312A-C81C-42AA-9E21-CE9B92F52E59}" type="pres">
      <dgm:prSet presAssocID="{9005B9C8-EBBD-4EC0-945B-106C0218FF66}" presName="hierChild3" presStyleCnt="0"/>
      <dgm:spPr/>
    </dgm:pt>
  </dgm:ptLst>
  <dgm:cxnLst>
    <dgm:cxn modelId="{5271E401-CA58-45F9-84AF-AB030B8DE982}" srcId="{C6938813-5533-4DF0-B5A8-D28062120928}" destId="{9005B9C8-EBBD-4EC0-945B-106C0218FF66}" srcOrd="0" destOrd="0" parTransId="{3891B687-F6DE-4C64-9527-5C9E09BB7FA7}" sibTransId="{A9523560-0F25-43C0-8127-9C78EBD9F786}"/>
    <dgm:cxn modelId="{2F4FC60A-F9BD-4F49-A54A-F06FCE36A1B8}" type="presOf" srcId="{9005B9C8-EBBD-4EC0-945B-106C0218FF66}" destId="{EDC6D68C-7E55-40ED-A460-E0036E81A4F4}" srcOrd="1" destOrd="0" presId="urn:microsoft.com/office/officeart/2009/3/layout/HorizontalOrganizationChart"/>
    <dgm:cxn modelId="{F2077C0E-79D2-42CC-839B-AA331FDE464C}" type="presOf" srcId="{9005B9C8-EBBD-4EC0-945B-106C0218FF66}" destId="{BF9A279C-BBB3-4058-9FEF-2CDDCC7FE116}" srcOrd="0" destOrd="0" presId="urn:microsoft.com/office/officeart/2009/3/layout/HorizontalOrganizationChart"/>
    <dgm:cxn modelId="{19BADF1F-93DB-45E3-89CC-27688AB94C14}" srcId="{9005B9C8-EBBD-4EC0-945B-106C0218FF66}" destId="{6B047E8F-0220-4235-8DBD-5A903F5E3EF3}" srcOrd="2" destOrd="0" parTransId="{42082937-9ACD-4C98-B393-8964F2BF3B31}" sibTransId="{C9E500A0-AF8A-4831-B6DB-451102F3E188}"/>
    <dgm:cxn modelId="{AD2A4820-4985-4C9F-A196-C06237EFD804}" type="presOf" srcId="{84485715-FFFD-4B6B-9FAB-D6E085B1D503}" destId="{06BD080B-D894-44F4-A0A7-0C7BB212D5D6}" srcOrd="1" destOrd="0" presId="urn:microsoft.com/office/officeart/2009/3/layout/HorizontalOrganizationChart"/>
    <dgm:cxn modelId="{CF94EB3B-0F4D-4F3B-964E-E0475D262E41}" type="presOf" srcId="{42082937-9ACD-4C98-B393-8964F2BF3B31}" destId="{C36494FF-8107-4326-9B58-6E2002FFF6BF}" srcOrd="0" destOrd="0" presId="urn:microsoft.com/office/officeart/2009/3/layout/HorizontalOrganizationChart"/>
    <dgm:cxn modelId="{94F2B546-EA7E-4A95-828A-8AFE22F76198}" srcId="{9005B9C8-EBBD-4EC0-945B-106C0218FF66}" destId="{84485715-FFFD-4B6B-9FAB-D6E085B1D503}" srcOrd="1" destOrd="0" parTransId="{C7A9FB54-F6C0-46E7-9A4F-68E5F20A8913}" sibTransId="{A6F35D55-A66D-49D2-9153-3E0963BF67EC}"/>
    <dgm:cxn modelId="{61823E68-01FD-466F-8D35-0F3EF1F57A89}" type="presOf" srcId="{C6938813-5533-4DF0-B5A8-D28062120928}" destId="{ACDA01F0-E010-48DC-A7FB-E323CE95FF6D}" srcOrd="0" destOrd="0" presId="urn:microsoft.com/office/officeart/2009/3/layout/HorizontalOrganizationChart"/>
    <dgm:cxn modelId="{F9355170-2524-4D46-A7F6-FBBA17D4BEFA}" type="presOf" srcId="{15832B3C-927E-4BAB-9188-67E1F8E4C15D}" destId="{5A5DC34E-537C-44AD-A718-B2D579123B57}" srcOrd="0" destOrd="0" presId="urn:microsoft.com/office/officeart/2009/3/layout/HorizontalOrganizationChart"/>
    <dgm:cxn modelId="{1AE5A772-7770-4B8C-B53A-6715C3CB8116}" srcId="{9005B9C8-EBBD-4EC0-945B-106C0218FF66}" destId="{DF511997-8472-4AED-A0A7-391E16D20E33}" srcOrd="0" destOrd="0" parTransId="{15832B3C-927E-4BAB-9188-67E1F8E4C15D}" sibTransId="{71035FB6-FAA6-41CB-9771-95966EAB1DBC}"/>
    <dgm:cxn modelId="{E7ACF153-3B6C-493D-A017-39DF27DD1E52}" type="presOf" srcId="{6B047E8F-0220-4235-8DBD-5A903F5E3EF3}" destId="{CBF121E7-BB7A-489C-BA21-BA29BDEF049D}" srcOrd="1" destOrd="0" presId="urn:microsoft.com/office/officeart/2009/3/layout/HorizontalOrganizationChart"/>
    <dgm:cxn modelId="{EE70C58C-538F-4BD5-8680-B1C25A5A6359}" type="presOf" srcId="{84485715-FFFD-4B6B-9FAB-D6E085B1D503}" destId="{EC869638-2147-4257-8F41-A1CBCE3FB990}" srcOrd="0" destOrd="0" presId="urn:microsoft.com/office/officeart/2009/3/layout/HorizontalOrganizationChart"/>
    <dgm:cxn modelId="{E3706D93-069F-46FF-AE58-40C8DE19A175}" type="presOf" srcId="{DF511997-8472-4AED-A0A7-391E16D20E33}" destId="{6BFCFEB9-D1E9-463F-A6C3-03C03C0919F9}" srcOrd="1" destOrd="0" presId="urn:microsoft.com/office/officeart/2009/3/layout/HorizontalOrganizationChart"/>
    <dgm:cxn modelId="{32E6DBB8-7905-4BDA-8218-71368F2061E9}" type="presOf" srcId="{6B047E8F-0220-4235-8DBD-5A903F5E3EF3}" destId="{BBF5EFF9-E260-45DC-AE69-CBEDE092FF67}" srcOrd="0" destOrd="0" presId="urn:microsoft.com/office/officeart/2009/3/layout/HorizontalOrganizationChart"/>
    <dgm:cxn modelId="{FD7052C6-5F8B-4E05-A808-91C01FAB7E28}" type="presOf" srcId="{DF511997-8472-4AED-A0A7-391E16D20E33}" destId="{F1C4EEF0-CBB2-423A-869D-D121BCFC1E69}" srcOrd="0" destOrd="0" presId="urn:microsoft.com/office/officeart/2009/3/layout/HorizontalOrganizationChart"/>
    <dgm:cxn modelId="{05897BE1-F697-42CE-810E-155CEBB699C4}" type="presOf" srcId="{C7A9FB54-F6C0-46E7-9A4F-68E5F20A8913}" destId="{0E4C2D1E-5CA4-4170-A7DF-47B5FFAEACAF}" srcOrd="0" destOrd="0" presId="urn:microsoft.com/office/officeart/2009/3/layout/HorizontalOrganizationChart"/>
    <dgm:cxn modelId="{AB8BB593-183E-40A1-BE6E-C2D1034D2B2D}" type="presParOf" srcId="{ACDA01F0-E010-48DC-A7FB-E323CE95FF6D}" destId="{4403EE98-5801-4E59-A91A-1DB308E6DCC6}" srcOrd="0" destOrd="0" presId="urn:microsoft.com/office/officeart/2009/3/layout/HorizontalOrganizationChart"/>
    <dgm:cxn modelId="{17BF3B50-919C-4977-BAC5-2A796A0E879E}" type="presParOf" srcId="{4403EE98-5801-4E59-A91A-1DB308E6DCC6}" destId="{45F10DEB-9B6B-4103-960D-0D91C069505F}" srcOrd="0" destOrd="0" presId="urn:microsoft.com/office/officeart/2009/3/layout/HorizontalOrganizationChart"/>
    <dgm:cxn modelId="{0C40DCAF-0506-43DB-A493-7E377A8A94EB}" type="presParOf" srcId="{45F10DEB-9B6B-4103-960D-0D91C069505F}" destId="{BF9A279C-BBB3-4058-9FEF-2CDDCC7FE116}" srcOrd="0" destOrd="0" presId="urn:microsoft.com/office/officeart/2009/3/layout/HorizontalOrganizationChart"/>
    <dgm:cxn modelId="{661032B4-3779-4BD6-AF25-67B32C63D507}" type="presParOf" srcId="{45F10DEB-9B6B-4103-960D-0D91C069505F}" destId="{EDC6D68C-7E55-40ED-A460-E0036E81A4F4}" srcOrd="1" destOrd="0" presId="urn:microsoft.com/office/officeart/2009/3/layout/HorizontalOrganizationChart"/>
    <dgm:cxn modelId="{D355A93C-2DEB-4571-9C74-90FA46F49F27}" type="presParOf" srcId="{4403EE98-5801-4E59-A91A-1DB308E6DCC6}" destId="{A90765B1-809C-4B7D-8A9C-1D6F978CABD1}" srcOrd="1" destOrd="0" presId="urn:microsoft.com/office/officeart/2009/3/layout/HorizontalOrganizationChart"/>
    <dgm:cxn modelId="{4CA6D156-55A8-4EC0-BEC6-B387E331DABE}" type="presParOf" srcId="{A90765B1-809C-4B7D-8A9C-1D6F978CABD1}" destId="{5A5DC34E-537C-44AD-A718-B2D579123B57}" srcOrd="0" destOrd="0" presId="urn:microsoft.com/office/officeart/2009/3/layout/HorizontalOrganizationChart"/>
    <dgm:cxn modelId="{2439C185-718A-43DE-B5C4-38D0A61A9C76}" type="presParOf" srcId="{A90765B1-809C-4B7D-8A9C-1D6F978CABD1}" destId="{C520114A-B2EE-4442-81E9-333BF9F43392}" srcOrd="1" destOrd="0" presId="urn:microsoft.com/office/officeart/2009/3/layout/HorizontalOrganizationChart"/>
    <dgm:cxn modelId="{1E149360-935F-4B4A-B284-B2C1A84CEBB2}" type="presParOf" srcId="{C520114A-B2EE-4442-81E9-333BF9F43392}" destId="{B08D4637-2B58-4ABF-96D9-578CE38460F8}" srcOrd="0" destOrd="0" presId="urn:microsoft.com/office/officeart/2009/3/layout/HorizontalOrganizationChart"/>
    <dgm:cxn modelId="{33C370A1-EE3F-45CD-98BC-38A514A0525E}" type="presParOf" srcId="{B08D4637-2B58-4ABF-96D9-578CE38460F8}" destId="{F1C4EEF0-CBB2-423A-869D-D121BCFC1E69}" srcOrd="0" destOrd="0" presId="urn:microsoft.com/office/officeart/2009/3/layout/HorizontalOrganizationChart"/>
    <dgm:cxn modelId="{752FC87C-3C35-4491-A998-0AD8697A09DB}" type="presParOf" srcId="{B08D4637-2B58-4ABF-96D9-578CE38460F8}" destId="{6BFCFEB9-D1E9-463F-A6C3-03C03C0919F9}" srcOrd="1" destOrd="0" presId="urn:microsoft.com/office/officeart/2009/3/layout/HorizontalOrganizationChart"/>
    <dgm:cxn modelId="{A4B4E307-73B8-4433-9975-1523E81DA3F2}" type="presParOf" srcId="{C520114A-B2EE-4442-81E9-333BF9F43392}" destId="{9806518B-D495-487D-8D63-ABEC0A024A5D}" srcOrd="1" destOrd="0" presId="urn:microsoft.com/office/officeart/2009/3/layout/HorizontalOrganizationChart"/>
    <dgm:cxn modelId="{5F6ECCB8-F1E3-47E6-85CF-66C1C5BA852A}" type="presParOf" srcId="{C520114A-B2EE-4442-81E9-333BF9F43392}" destId="{AF4382C3-396A-463B-A5F0-1BF0DA2CC64F}" srcOrd="2" destOrd="0" presId="urn:microsoft.com/office/officeart/2009/3/layout/HorizontalOrganizationChart"/>
    <dgm:cxn modelId="{3B5A91F5-8FCE-4FB3-8CA8-CFE7EF333311}" type="presParOf" srcId="{A90765B1-809C-4B7D-8A9C-1D6F978CABD1}" destId="{0E4C2D1E-5CA4-4170-A7DF-47B5FFAEACAF}" srcOrd="2" destOrd="0" presId="urn:microsoft.com/office/officeart/2009/3/layout/HorizontalOrganizationChart"/>
    <dgm:cxn modelId="{0F7AA1DA-7D9A-4A30-8CC3-F5F02DA04DFF}" type="presParOf" srcId="{A90765B1-809C-4B7D-8A9C-1D6F978CABD1}" destId="{C7F931C6-9A18-480B-BA2D-C0ECEB5872CC}" srcOrd="3" destOrd="0" presId="urn:microsoft.com/office/officeart/2009/3/layout/HorizontalOrganizationChart"/>
    <dgm:cxn modelId="{E9F7A71F-1810-485B-A1E7-ABE53A0DFC92}" type="presParOf" srcId="{C7F931C6-9A18-480B-BA2D-C0ECEB5872CC}" destId="{2FA66D4D-21FE-492B-BCCA-3501342184C7}" srcOrd="0" destOrd="0" presId="urn:microsoft.com/office/officeart/2009/3/layout/HorizontalOrganizationChart"/>
    <dgm:cxn modelId="{F4F3C140-A1B0-4D03-972D-C20B38A0C9AC}" type="presParOf" srcId="{2FA66D4D-21FE-492B-BCCA-3501342184C7}" destId="{EC869638-2147-4257-8F41-A1CBCE3FB990}" srcOrd="0" destOrd="0" presId="urn:microsoft.com/office/officeart/2009/3/layout/HorizontalOrganizationChart"/>
    <dgm:cxn modelId="{9F873B26-9994-4045-81E6-88B5DE8DB395}" type="presParOf" srcId="{2FA66D4D-21FE-492B-BCCA-3501342184C7}" destId="{06BD080B-D894-44F4-A0A7-0C7BB212D5D6}" srcOrd="1" destOrd="0" presId="urn:microsoft.com/office/officeart/2009/3/layout/HorizontalOrganizationChart"/>
    <dgm:cxn modelId="{29BF1546-AB09-46CE-9AC1-CAFFB63E3817}" type="presParOf" srcId="{C7F931C6-9A18-480B-BA2D-C0ECEB5872CC}" destId="{F6106CB6-820C-48A4-A9B2-C98742003541}" srcOrd="1" destOrd="0" presId="urn:microsoft.com/office/officeart/2009/3/layout/HorizontalOrganizationChart"/>
    <dgm:cxn modelId="{950DA435-6018-4A8A-86FD-6031A3AF5F7D}" type="presParOf" srcId="{C7F931C6-9A18-480B-BA2D-C0ECEB5872CC}" destId="{A9DDA614-B11C-4917-94C8-9E30A32010D6}" srcOrd="2" destOrd="0" presId="urn:microsoft.com/office/officeart/2009/3/layout/HorizontalOrganizationChart"/>
    <dgm:cxn modelId="{6AE0B359-00AA-46CE-A811-ED8B351463A8}" type="presParOf" srcId="{A90765B1-809C-4B7D-8A9C-1D6F978CABD1}" destId="{C36494FF-8107-4326-9B58-6E2002FFF6BF}" srcOrd="4" destOrd="0" presId="urn:microsoft.com/office/officeart/2009/3/layout/HorizontalOrganizationChart"/>
    <dgm:cxn modelId="{F4F9A3D9-36A2-415D-9547-215290EB4E02}" type="presParOf" srcId="{A90765B1-809C-4B7D-8A9C-1D6F978CABD1}" destId="{E6B36A30-26F7-4BEE-BAD4-005162B76060}" srcOrd="5" destOrd="0" presId="urn:microsoft.com/office/officeart/2009/3/layout/HorizontalOrganizationChart"/>
    <dgm:cxn modelId="{47EC51F2-9625-4187-BD62-7DC20A574BAC}" type="presParOf" srcId="{E6B36A30-26F7-4BEE-BAD4-005162B76060}" destId="{0E2853AF-0675-4E1F-8D03-C076722EA369}" srcOrd="0" destOrd="0" presId="urn:microsoft.com/office/officeart/2009/3/layout/HorizontalOrganizationChart"/>
    <dgm:cxn modelId="{3CE24B9A-23E1-4DEB-AEBE-34F2842EA45E}" type="presParOf" srcId="{0E2853AF-0675-4E1F-8D03-C076722EA369}" destId="{BBF5EFF9-E260-45DC-AE69-CBEDE092FF67}" srcOrd="0" destOrd="0" presId="urn:microsoft.com/office/officeart/2009/3/layout/HorizontalOrganizationChart"/>
    <dgm:cxn modelId="{130A0F24-57B5-4364-BB37-BB5D73B5706A}" type="presParOf" srcId="{0E2853AF-0675-4E1F-8D03-C076722EA369}" destId="{CBF121E7-BB7A-489C-BA21-BA29BDEF049D}" srcOrd="1" destOrd="0" presId="urn:microsoft.com/office/officeart/2009/3/layout/HorizontalOrganizationChart"/>
    <dgm:cxn modelId="{B33C08BD-9287-41C4-80AA-9A4C1DEC2B75}" type="presParOf" srcId="{E6B36A30-26F7-4BEE-BAD4-005162B76060}" destId="{4C679B7D-39AC-40FA-BAB7-15BD2B9E861A}" srcOrd="1" destOrd="0" presId="urn:microsoft.com/office/officeart/2009/3/layout/HorizontalOrganizationChart"/>
    <dgm:cxn modelId="{A8961C36-5394-4024-ACAA-D9EA6C900406}" type="presParOf" srcId="{E6B36A30-26F7-4BEE-BAD4-005162B76060}" destId="{EE9EA400-CAB1-42C4-8FDD-93DA05AB0751}" srcOrd="2" destOrd="0" presId="urn:microsoft.com/office/officeart/2009/3/layout/HorizontalOrganizationChart"/>
    <dgm:cxn modelId="{4D949B2F-1C2A-4875-AA8B-3F8D5BCA19BC}" type="presParOf" srcId="{4403EE98-5801-4E59-A91A-1DB308E6DCC6}" destId="{8A4C312A-C81C-42AA-9E21-CE9B92F52E5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494FF-8107-4326-9B58-6E2002FFF6BF}">
      <dsp:nvSpPr>
        <dsp:cNvPr id="0" name=""/>
        <dsp:cNvSpPr/>
      </dsp:nvSpPr>
      <dsp:spPr>
        <a:xfrm>
          <a:off x="2889496" y="1650941"/>
          <a:ext cx="557710" cy="1224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8855" y="0"/>
              </a:lnTo>
              <a:lnTo>
                <a:pt x="278855" y="1224273"/>
              </a:lnTo>
              <a:lnTo>
                <a:pt x="557710" y="12242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C2D1E-5CA4-4170-A7DF-47B5FFAEACAF}">
      <dsp:nvSpPr>
        <dsp:cNvPr id="0" name=""/>
        <dsp:cNvSpPr/>
      </dsp:nvSpPr>
      <dsp:spPr>
        <a:xfrm>
          <a:off x="2889496" y="1598782"/>
          <a:ext cx="5668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158"/>
              </a:moveTo>
              <a:lnTo>
                <a:pt x="288029" y="52158"/>
              </a:lnTo>
              <a:lnTo>
                <a:pt x="288029" y="45720"/>
              </a:lnTo>
              <a:lnTo>
                <a:pt x="566884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5DC34E-537C-44AD-A718-B2D579123B57}">
      <dsp:nvSpPr>
        <dsp:cNvPr id="0" name=""/>
        <dsp:cNvSpPr/>
      </dsp:nvSpPr>
      <dsp:spPr>
        <a:xfrm>
          <a:off x="2889496" y="426667"/>
          <a:ext cx="557710" cy="1224273"/>
        </a:xfrm>
        <a:custGeom>
          <a:avLst/>
          <a:gdLst/>
          <a:ahLst/>
          <a:cxnLst/>
          <a:rect l="0" t="0" r="0" b="0"/>
          <a:pathLst>
            <a:path>
              <a:moveTo>
                <a:pt x="0" y="1224273"/>
              </a:moveTo>
              <a:lnTo>
                <a:pt x="278855" y="1224273"/>
              </a:lnTo>
              <a:lnTo>
                <a:pt x="278855" y="0"/>
              </a:lnTo>
              <a:lnTo>
                <a:pt x="55771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279C-BBB3-4058-9FEF-2CDDCC7FE116}">
      <dsp:nvSpPr>
        <dsp:cNvPr id="0" name=""/>
        <dsp:cNvSpPr/>
      </dsp:nvSpPr>
      <dsp:spPr>
        <a:xfrm>
          <a:off x="100944" y="1225686"/>
          <a:ext cx="2788551" cy="850508"/>
        </a:xfrm>
        <a:prstGeom prst="rect">
          <a:avLst/>
        </a:prstGeom>
        <a:solidFill>
          <a:srgbClr val="F57E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Propedeuse</a:t>
          </a:r>
          <a:endParaRPr lang="en-GB" sz="1800" kern="1200" dirty="0"/>
        </a:p>
      </dsp:txBody>
      <dsp:txXfrm>
        <a:off x="100944" y="1225686"/>
        <a:ext cx="2788551" cy="850508"/>
      </dsp:txXfrm>
    </dsp:sp>
    <dsp:sp modelId="{F1C4EEF0-CBB2-423A-869D-D121BCFC1E69}">
      <dsp:nvSpPr>
        <dsp:cNvPr id="0" name=""/>
        <dsp:cNvSpPr/>
      </dsp:nvSpPr>
      <dsp:spPr>
        <a:xfrm>
          <a:off x="3447207" y="1413"/>
          <a:ext cx="2788551" cy="850508"/>
        </a:xfrm>
        <a:prstGeom prst="rect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Business IT &amp; Management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(BITM)</a:t>
          </a:r>
        </a:p>
      </dsp:txBody>
      <dsp:txXfrm>
        <a:off x="3447207" y="1413"/>
        <a:ext cx="2788551" cy="850508"/>
      </dsp:txXfrm>
    </dsp:sp>
    <dsp:sp modelId="{EC869638-2147-4257-8F41-A1CBCE3FB990}">
      <dsp:nvSpPr>
        <dsp:cNvPr id="0" name=""/>
        <dsp:cNvSpPr/>
      </dsp:nvSpPr>
      <dsp:spPr>
        <a:xfrm>
          <a:off x="3456381" y="1194052"/>
          <a:ext cx="2788551" cy="900900"/>
        </a:xfrm>
        <a:prstGeom prst="rect">
          <a:avLst/>
        </a:prstGeom>
        <a:solidFill>
          <a:srgbClr val="B6B6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Software Engineering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(SE)</a:t>
          </a:r>
        </a:p>
      </dsp:txBody>
      <dsp:txXfrm>
        <a:off x="3456381" y="1194052"/>
        <a:ext cx="2788551" cy="900900"/>
      </dsp:txXfrm>
    </dsp:sp>
    <dsp:sp modelId="{BBF5EFF9-E260-45DC-AE69-CBEDE092FF67}">
      <dsp:nvSpPr>
        <dsp:cNvPr id="0" name=""/>
        <dsp:cNvSpPr/>
      </dsp:nvSpPr>
      <dsp:spPr>
        <a:xfrm>
          <a:off x="3447207" y="2449960"/>
          <a:ext cx="2788551" cy="850508"/>
        </a:xfrm>
        <a:prstGeom prst="rect">
          <a:avLst/>
        </a:prstGeom>
        <a:solidFill>
          <a:srgbClr val="B6B6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Network Security Engineering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(NSE)</a:t>
          </a:r>
        </a:p>
      </dsp:txBody>
      <dsp:txXfrm>
        <a:off x="3447207" y="2449960"/>
        <a:ext cx="2788551" cy="850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380538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F143D3C-A161-4EB5-A36F-69A0EF82AABB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800894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" y="739775"/>
            <a:ext cx="6586538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89475"/>
            <a:ext cx="4891088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380538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30B5B84-1581-4855-94A5-A2DA791ACD0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8380787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>
                <a:latin typeface="Arial" panose="020B0604020202020204" pitchFamily="34" charset="0"/>
                <a:ea typeface="ＭＳ Ｐゴシック" panose="020B0600070205080204" pitchFamily="34" charset="-128"/>
              </a:rPr>
              <a:t>Welkom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F56CDD1-9B86-41AC-A3D4-682052F606B0}" type="slidenum">
              <a:rPr lang="nl-NL" altLang="nl-NL" sz="1200" baseline="0" smtClean="0"/>
              <a:pPr/>
              <a:t>1</a:t>
            </a:fld>
            <a:endParaRPr lang="nl-NL" altLang="nl-NL" sz="1200" baseline="0"/>
          </a:p>
        </p:txBody>
      </p:sp>
    </p:spTree>
    <p:extLst>
      <p:ext uri="{BB962C8B-B14F-4D97-AF65-F5344CB8AC3E}">
        <p14:creationId xmlns:p14="http://schemas.microsoft.com/office/powerpoint/2010/main" val="600982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0CB95-9D04-4D43-BC3F-7FA22F651914}" type="slidenum">
              <a:rPr lang="nl-NL" smtClean="0">
                <a:ea typeface="ＭＳ Ｐゴシック" pitchFamily="-96" charset="-128"/>
              </a:rPr>
              <a:pPr/>
              <a:t>15</a:t>
            </a:fld>
            <a:endParaRPr lang="nl-NL">
              <a:ea typeface="ＭＳ Ｐゴシック" pitchFamily="-96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dirty="0">
                <a:ea typeface="ＭＳ Ｐゴシック" pitchFamily="-96" charset="-128"/>
              </a:rPr>
              <a:t>Hier</a:t>
            </a:r>
            <a:r>
              <a:rPr lang="nl-NL" baseline="0" dirty="0">
                <a:ea typeface="ＭＳ Ｐゴシック" pitchFamily="-96" charset="-128"/>
              </a:rPr>
              <a:t> kan de alumnus starten.</a:t>
            </a:r>
          </a:p>
          <a:p>
            <a:pPr eaLnBrk="1" hangingPunct="1"/>
            <a:r>
              <a:rPr lang="nl-NL" baseline="0" dirty="0">
                <a:ea typeface="ＭＳ Ｐゴシック" pitchFamily="-96" charset="-128"/>
              </a:rPr>
              <a:t>Eventueel invoegen filmpje, neerzetten case</a:t>
            </a:r>
            <a:endParaRPr lang="nl-NL" dirty="0"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5382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Inschrijven via studielink, voor 1 mei 2023. 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9E7D3A1-C009-4161-A329-245EB7A33E6F}" type="slidenum">
              <a:rPr lang="nl-NL" altLang="nl-NL" sz="1200" baseline="0" smtClean="0"/>
              <a:pPr/>
              <a:t>16</a:t>
            </a:fld>
            <a:endParaRPr lang="nl-NL" altLang="nl-NL" sz="1200" baseline="0"/>
          </a:p>
        </p:txBody>
      </p:sp>
    </p:spTree>
    <p:extLst>
      <p:ext uri="{BB962C8B-B14F-4D97-AF65-F5344CB8AC3E}">
        <p14:creationId xmlns:p14="http://schemas.microsoft.com/office/powerpoint/2010/main" val="135882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>
                <a:latin typeface="Arial" panose="020B0604020202020204" pitchFamily="34" charset="0"/>
                <a:ea typeface="ＭＳ Ｐゴシック" panose="020B0600070205080204" pitchFamily="34" charset="-128"/>
              </a:rPr>
              <a:t>Namen invoegen en voorstellen 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98AB49-F73B-4A06-B27F-EB60EF46E870}" type="slidenum">
              <a:rPr lang="nl-NL" altLang="nl-NL" sz="1200" baseline="0" smtClean="0"/>
              <a:pPr/>
              <a:t>2</a:t>
            </a:fld>
            <a:endParaRPr lang="nl-NL" altLang="nl-NL" sz="1200" baseline="0"/>
          </a:p>
        </p:txBody>
      </p:sp>
    </p:spTree>
    <p:extLst>
      <p:ext uri="{BB962C8B-B14F-4D97-AF65-F5344CB8AC3E}">
        <p14:creationId xmlns:p14="http://schemas.microsoft.com/office/powerpoint/2010/main" val="418676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>
                <a:latin typeface="Arial" panose="020B0604020202020204" pitchFamily="34" charset="0"/>
                <a:ea typeface="ＭＳ Ｐゴシック" panose="020B0600070205080204" pitchFamily="34" charset="-128"/>
              </a:rPr>
              <a:t>Namen invoegen en voorstellen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D36936-6D06-4041-A85D-A89CD6F926B8}" type="slidenum">
              <a:rPr lang="nl-NL" altLang="nl-NL" sz="1200" baseline="0" smtClean="0"/>
              <a:pPr/>
              <a:t>3</a:t>
            </a:fld>
            <a:endParaRPr lang="nl-NL" altLang="nl-NL" sz="1200" baseline="0"/>
          </a:p>
        </p:txBody>
      </p:sp>
    </p:spTree>
    <p:extLst>
      <p:ext uri="{BB962C8B-B14F-4D97-AF65-F5344CB8AC3E}">
        <p14:creationId xmlns:p14="http://schemas.microsoft.com/office/powerpoint/2010/main" val="249109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0CB95-9D04-4D43-BC3F-7FA22F651914}" type="slidenum">
              <a:rPr lang="nl-NL" smtClean="0">
                <a:ea typeface="ＭＳ Ｐゴシック" pitchFamily="-96" charset="-128"/>
              </a:rPr>
              <a:pPr/>
              <a:t>4</a:t>
            </a:fld>
            <a:endParaRPr lang="nl-NL">
              <a:ea typeface="ＭＳ Ｐゴシック" pitchFamily="-96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dirty="0">
                <a:ea typeface="ＭＳ Ｐゴシック" pitchFamily="-96" charset="-128"/>
              </a:rPr>
              <a:t>Hier</a:t>
            </a:r>
            <a:r>
              <a:rPr lang="nl-NL" baseline="0" dirty="0">
                <a:ea typeface="ＭＳ Ｐゴシック" pitchFamily="-96" charset="-128"/>
              </a:rPr>
              <a:t> kan de alumnus starten.</a:t>
            </a:r>
          </a:p>
          <a:p>
            <a:pPr eaLnBrk="1" hangingPunct="1"/>
            <a:r>
              <a:rPr lang="nl-NL" baseline="0" dirty="0">
                <a:ea typeface="ＭＳ Ｐゴシック" pitchFamily="-96" charset="-128"/>
              </a:rPr>
              <a:t>Eventueel invoegen filmpje, neerzetten case</a:t>
            </a:r>
            <a:endParaRPr lang="nl-NL" dirty="0"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0180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0CB95-9D04-4D43-BC3F-7FA22F651914}" type="slidenum">
              <a:rPr lang="nl-NL" smtClean="0">
                <a:ea typeface="ＭＳ Ｐゴシック" pitchFamily="-96" charset="-128"/>
              </a:rPr>
              <a:pPr/>
              <a:t>5</a:t>
            </a:fld>
            <a:endParaRPr lang="nl-NL">
              <a:ea typeface="ＭＳ Ｐゴシック" pitchFamily="-96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dirty="0">
                <a:ea typeface="ＭＳ Ｐゴシック" pitchFamily="-96" charset="-128"/>
              </a:rPr>
              <a:t>Hier</a:t>
            </a:r>
            <a:r>
              <a:rPr lang="nl-NL" baseline="0" dirty="0">
                <a:ea typeface="ＭＳ Ｐゴシック" pitchFamily="-96" charset="-128"/>
              </a:rPr>
              <a:t> kan de alumnus starten.</a:t>
            </a:r>
          </a:p>
          <a:p>
            <a:pPr eaLnBrk="1" hangingPunct="1"/>
            <a:r>
              <a:rPr lang="nl-NL" baseline="0" dirty="0">
                <a:ea typeface="ＭＳ Ｐゴシック" pitchFamily="-96" charset="-128"/>
              </a:rPr>
              <a:t>Eventueel invoegen filmpje, neerzetten case</a:t>
            </a:r>
            <a:endParaRPr lang="nl-NL" dirty="0"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678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>
                <a:latin typeface="Arial" panose="020B0604020202020204" pitchFamily="34" charset="0"/>
                <a:ea typeface="ＭＳ Ｐゴシック" panose="020B0600070205080204" pitchFamily="34" charset="-128"/>
              </a:rPr>
              <a:t>Namen invoegen en voorstellen 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98AB49-F73B-4A06-B27F-EB60EF46E870}" type="slidenum">
              <a:rPr lang="nl-NL" altLang="nl-NL" sz="1200" baseline="0" smtClean="0"/>
              <a:pPr/>
              <a:t>6</a:t>
            </a:fld>
            <a:endParaRPr lang="nl-NL" altLang="nl-NL" sz="1200" baseline="0"/>
          </a:p>
        </p:txBody>
      </p:sp>
    </p:spTree>
    <p:extLst>
      <p:ext uri="{BB962C8B-B14F-4D97-AF65-F5344CB8AC3E}">
        <p14:creationId xmlns:p14="http://schemas.microsoft.com/office/powerpoint/2010/main" val="2302012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>
                <a:latin typeface="Arial" panose="020B0604020202020204" pitchFamily="34" charset="0"/>
                <a:ea typeface="ＭＳ Ｐゴシック" panose="020B0600070205080204" pitchFamily="34" charset="-128"/>
              </a:rPr>
              <a:t>Namen invoegen en voorstellen 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98AB49-F73B-4A06-B27F-EB60EF46E870}" type="slidenum">
              <a:rPr lang="nl-NL" altLang="nl-NL" sz="1200" baseline="0" smtClean="0"/>
              <a:pPr/>
              <a:t>7</a:t>
            </a:fld>
            <a:endParaRPr lang="nl-NL" altLang="nl-NL" sz="1200" baseline="0"/>
          </a:p>
        </p:txBody>
      </p:sp>
    </p:spTree>
    <p:extLst>
      <p:ext uri="{BB962C8B-B14F-4D97-AF65-F5344CB8AC3E}">
        <p14:creationId xmlns:p14="http://schemas.microsoft.com/office/powerpoint/2010/main" val="200791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0CB95-9D04-4D43-BC3F-7FA22F651914}" type="slidenum">
              <a:rPr lang="nl-NL" smtClean="0">
                <a:ea typeface="ＭＳ Ｐゴシック" pitchFamily="-96" charset="-128"/>
              </a:rPr>
              <a:pPr/>
              <a:t>13</a:t>
            </a:fld>
            <a:endParaRPr lang="nl-NL">
              <a:ea typeface="ＭＳ Ｐゴシック" pitchFamily="-96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dirty="0">
                <a:ea typeface="ＭＳ Ｐゴシック" pitchFamily="-96" charset="-128"/>
              </a:rPr>
              <a:t>Hier</a:t>
            </a:r>
            <a:r>
              <a:rPr lang="nl-NL" baseline="0" dirty="0">
                <a:ea typeface="ＭＳ Ｐゴシック" pitchFamily="-96" charset="-128"/>
              </a:rPr>
              <a:t> kan de alumnus starten.</a:t>
            </a:r>
          </a:p>
          <a:p>
            <a:pPr eaLnBrk="1" hangingPunct="1"/>
            <a:r>
              <a:rPr lang="nl-NL" baseline="0" dirty="0">
                <a:ea typeface="ＭＳ Ｐゴシック" pitchFamily="-96" charset="-128"/>
              </a:rPr>
              <a:t>Eventueel invoegen filmpje, neerzetten case</a:t>
            </a:r>
            <a:endParaRPr lang="nl-NL" dirty="0"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17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0CB95-9D04-4D43-BC3F-7FA22F651914}" type="slidenum">
              <a:rPr lang="nl-NL" smtClean="0">
                <a:ea typeface="ＭＳ Ｐゴシック" pitchFamily="-96" charset="-128"/>
              </a:rPr>
              <a:pPr/>
              <a:t>14</a:t>
            </a:fld>
            <a:endParaRPr lang="nl-NL">
              <a:ea typeface="ＭＳ Ｐゴシック" pitchFamily="-96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dirty="0">
                <a:ea typeface="ＭＳ Ｐゴシック" pitchFamily="-96" charset="-128"/>
              </a:rPr>
              <a:t>Hier</a:t>
            </a:r>
            <a:r>
              <a:rPr lang="nl-NL" baseline="0" dirty="0">
                <a:ea typeface="ＭＳ Ｐゴシック" pitchFamily="-96" charset="-128"/>
              </a:rPr>
              <a:t> kan de alumnus starten.</a:t>
            </a:r>
          </a:p>
          <a:p>
            <a:pPr eaLnBrk="1" hangingPunct="1"/>
            <a:r>
              <a:rPr lang="nl-NL" baseline="0" dirty="0">
                <a:ea typeface="ＭＳ Ｐゴシック" pitchFamily="-96" charset="-128"/>
              </a:rPr>
              <a:t>Eventueel invoegen filmpje, neerzetten case</a:t>
            </a:r>
            <a:endParaRPr lang="nl-NL" dirty="0"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400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368300"/>
            <a:ext cx="25939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872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A2798-3B4B-4B31-9ADE-12C5B73CAC5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3F4A6-FCFA-431E-9698-D11D7A94A2F0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1846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965ED-F2A2-431B-A4A5-E7CDE03E996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32151-10FA-4383-8188-784D7A6E6273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026880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5D12F-0EFE-4C44-A858-611FA489E16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5C0ED-977C-4998-A578-7807EC2B58EC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37072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2B6F9-F4FA-4BF0-B8A7-A74E8B6580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4F0B40-64DE-4C50-ACA4-663F490A6A19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2136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222211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7169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angepaste indelin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368300"/>
            <a:ext cx="2587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30409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11E41-09B1-4585-A492-FAD1D0E08AC5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25AF5-9E7B-4661-BB66-8866EA42223F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5129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69F9A-5BD1-4DA6-BAA3-858C0ADD0EA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5BF85-A8CA-4699-BFAA-64684499FA25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70262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4CB59-365F-46BA-977A-31C23F848C0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0EE4D-2DD9-4D6C-8313-4474444D0AC8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9259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B578F-6662-4923-8C21-E1462B485CA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E8A31-1F64-4A39-B7AD-6008DA1C0D25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7385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DDD2C-DCCF-4050-BC58-84279A892733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D5F3F-B4BC-4BC0-ABDC-096EEBF95922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8955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BA23-A5C0-E149-A901-954248D5CC17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9F23-DE5D-E745-BE8E-0D483B4F47C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49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C46299-DB38-4726-BC9A-2CA1441C02D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80935-91B0-4050-A401-F6BA66564859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58860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Afbeelding 1" descr="payoff_neg2.pd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503738"/>
            <a:ext cx="14001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hoek 7"/>
          <p:cNvSpPr/>
          <p:nvPr userDrawn="1"/>
        </p:nvSpPr>
        <p:spPr bwMode="auto">
          <a:xfrm>
            <a:off x="873125" y="3148013"/>
            <a:ext cx="7916863" cy="1731962"/>
          </a:xfrm>
          <a:prstGeom prst="rect">
            <a:avLst/>
          </a:prstGeom>
          <a:solidFill>
            <a:srgbClr val="E66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9" name="Rechthoek 8"/>
          <p:cNvSpPr/>
          <p:nvPr userDrawn="1"/>
        </p:nvSpPr>
        <p:spPr bwMode="auto">
          <a:xfrm>
            <a:off x="8748713" y="3435350"/>
            <a:ext cx="431800" cy="1158875"/>
          </a:xfrm>
          <a:prstGeom prst="rect">
            <a:avLst/>
          </a:prstGeom>
          <a:solidFill>
            <a:srgbClr val="E66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1029" name="Afbeelding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4443413"/>
            <a:ext cx="1435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CA450AA-1198-4A19-A33D-32A1AC6CC45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643D9A8-B3A5-4490-B0F8-87F88B6CD2A1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2053" name="Afbeelding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67" r:id="rId6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06DCA2D-6CB3-4BAC-BB7F-E4FE46B18C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5543663-785B-4026-A839-485CD920AFFB}" type="datetime1">
              <a:rPr lang="nl-NL" altLang="nl-NL"/>
              <a:pPr>
                <a:defRPr/>
              </a:pPr>
              <a:t>30-11-2023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jdelijke aanduiding voor tekst 1"/>
          <p:cNvSpPr>
            <a:spLocks noGrp="1"/>
          </p:cNvSpPr>
          <p:nvPr>
            <p:ph type="body" sz="quarter" idx="13"/>
          </p:nvPr>
        </p:nvSpPr>
        <p:spPr bwMode="auto">
          <a:xfrm>
            <a:off x="1146175" y="3919538"/>
            <a:ext cx="7561263" cy="190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Keuze college cryptografie</a:t>
            </a:r>
          </a:p>
          <a:p>
            <a:r>
              <a:rPr lang="nl-NL" altLang="nl-NL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267" name="Titel 2"/>
          <p:cNvSpPr>
            <a:spLocks noGrp="1"/>
          </p:cNvSpPr>
          <p:nvPr>
            <p:ph type="title"/>
          </p:nvPr>
        </p:nvSpPr>
        <p:spPr bwMode="auto">
          <a:xfrm>
            <a:off x="1146175" y="3244850"/>
            <a:ext cx="7561263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r>
              <a:rPr lang="nl-NL" altLang="nl-NL" sz="4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HBO-ICT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21BB2E-7332-4936-BDA9-16EC221C7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769F9A-5BD1-4DA6-BAA3-858C0ADD0EA9}" type="slidenum">
              <a:rPr lang="nl-NL" altLang="nl-NL" smtClean="0"/>
              <a:pPr>
                <a:defRPr/>
              </a:pPr>
              <a:t>10</a:t>
            </a:fld>
            <a:endParaRPr lang="nl-NL" alt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096A45-D186-4D7B-8CED-3A5F11C4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83518"/>
            <a:ext cx="2943200" cy="367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88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FDC8AB-F714-4169-ADC9-5C4A71325B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769F9A-5BD1-4DA6-BAA3-858C0ADD0EA9}" type="slidenum">
              <a:rPr lang="nl-NL" altLang="nl-NL" smtClean="0"/>
              <a:pPr>
                <a:defRPr/>
              </a:pPr>
              <a:t>11</a:t>
            </a:fld>
            <a:endParaRPr lang="nl-NL" altLang="nl-NL"/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4D3B17AE-B041-4953-AC07-5E3974F86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531481"/>
              </p:ext>
            </p:extLst>
          </p:nvPr>
        </p:nvGraphicFramePr>
        <p:xfrm>
          <a:off x="251520" y="339502"/>
          <a:ext cx="8496956" cy="576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806">
                  <a:extLst>
                    <a:ext uri="{9D8B030D-6E8A-4147-A177-3AD203B41FA5}">
                      <a16:colId xmlns:a16="http://schemas.microsoft.com/office/drawing/2014/main" val="4253177895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604647418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505576304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2433422219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476069994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2793991243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246757174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785834457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022691097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263223900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909195015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024843229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765122322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732098973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985952511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2755252172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285216609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422043039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242897417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974764118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2400451167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4017619904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2551012067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504355916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419570608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064195474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A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B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C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D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F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G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H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I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J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K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L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M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N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O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P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Q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R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U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V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W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X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Y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Z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extLst>
                  <a:ext uri="{0D108BD9-81ED-4DB2-BD59-A6C34878D82A}">
                    <a16:rowId xmlns:a16="http://schemas.microsoft.com/office/drawing/2014/main" val="41318437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B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C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D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F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G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H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I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J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K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L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M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N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O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P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Q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R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S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T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U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V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W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X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Y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Z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A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extLst>
                  <a:ext uri="{0D108BD9-81ED-4DB2-BD59-A6C34878D82A}">
                    <a16:rowId xmlns:a16="http://schemas.microsoft.com/office/drawing/2014/main" val="108638155"/>
                  </a:ext>
                </a:extLst>
              </a:tr>
            </a:tbl>
          </a:graphicData>
        </a:graphic>
      </p:graphicFrame>
      <p:sp>
        <p:nvSpPr>
          <p:cNvPr id="8" name="Rechthoek 7">
            <a:extLst>
              <a:ext uri="{FF2B5EF4-FFF2-40B4-BE49-F238E27FC236}">
                <a16:creationId xmlns:a16="http://schemas.microsoft.com/office/drawing/2014/main" id="{CA6A8B7E-6DA3-4206-8B39-2D3E3C1396D2}"/>
              </a:ext>
            </a:extLst>
          </p:cNvPr>
          <p:cNvSpPr/>
          <p:nvPr/>
        </p:nvSpPr>
        <p:spPr>
          <a:xfrm>
            <a:off x="3419872" y="1203598"/>
            <a:ext cx="1786066" cy="428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 IS GEHEIM</a:t>
            </a:r>
            <a:endParaRPr lang="en-N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7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FDC8AB-F714-4169-ADC9-5C4A71325B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769F9A-5BD1-4DA6-BAA3-858C0ADD0EA9}" type="slidenum">
              <a:rPr lang="nl-NL" altLang="nl-NL" smtClean="0"/>
              <a:pPr>
                <a:defRPr/>
              </a:pPr>
              <a:t>12</a:t>
            </a:fld>
            <a:endParaRPr lang="nl-NL" alt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A6A8B7E-6DA3-4206-8B39-2D3E3C1396D2}"/>
              </a:ext>
            </a:extLst>
          </p:cNvPr>
          <p:cNvSpPr/>
          <p:nvPr/>
        </p:nvSpPr>
        <p:spPr>
          <a:xfrm>
            <a:off x="3419872" y="1203598"/>
            <a:ext cx="1786066" cy="428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 IS GEHEIM</a:t>
            </a:r>
            <a:endParaRPr lang="en-N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F87E3F6D-2BB3-49CF-89BA-3C717331B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687227"/>
              </p:ext>
            </p:extLst>
          </p:nvPr>
        </p:nvGraphicFramePr>
        <p:xfrm>
          <a:off x="251520" y="339502"/>
          <a:ext cx="8416382" cy="576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707">
                  <a:extLst>
                    <a:ext uri="{9D8B030D-6E8A-4147-A177-3AD203B41FA5}">
                      <a16:colId xmlns:a16="http://schemas.microsoft.com/office/drawing/2014/main" val="3627547980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1236599455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744931560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1579714913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4111004357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2365785895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258451427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235845726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364359190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4087868583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1853572423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51768295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444557170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703843024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2533070517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2097258360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2394993436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79949742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998715577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2503301039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473276321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1974461146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1479390009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612515343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4034027461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31908089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A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B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C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D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F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G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H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I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J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K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L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M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N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O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P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Q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R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U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V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W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X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Y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Z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extLst>
                  <a:ext uri="{0D108BD9-81ED-4DB2-BD59-A6C34878D82A}">
                    <a16:rowId xmlns:a16="http://schemas.microsoft.com/office/drawing/2014/main" val="163863114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W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A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C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H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O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R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D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B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F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G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I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J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K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L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M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N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P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Q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U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V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X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Y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Z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extLst>
                  <a:ext uri="{0D108BD9-81ED-4DB2-BD59-A6C34878D82A}">
                    <a16:rowId xmlns:a16="http://schemas.microsoft.com/office/drawing/2014/main" val="200987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39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7"/>
          <p:cNvSpPr txBox="1">
            <a:spLocks noChangeArrowheads="1"/>
          </p:cNvSpPr>
          <p:nvPr/>
        </p:nvSpPr>
        <p:spPr bwMode="auto">
          <a:xfrm>
            <a:off x="755576" y="554186"/>
            <a:ext cx="7776864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nl-NL" sz="3200" b="1" baseline="0">
                <a:solidFill>
                  <a:srgbClr val="EE7F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Probleem:</a:t>
            </a:r>
            <a:endParaRPr lang="nl-NL" sz="3200" b="1" baseline="0" dirty="0">
              <a:solidFill>
                <a:srgbClr val="EE7F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A6B829-01B6-4F06-98B2-31D3816A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409700"/>
            <a:ext cx="53149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00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Grp="1" noChangeArrowheads="1"/>
          </p:cNvSpPr>
          <p:nvPr>
            <p:ph idx="1"/>
          </p:nvPr>
        </p:nvSpPr>
        <p:spPr bwMode="auto">
          <a:xfrm>
            <a:off x="755576" y="1028700"/>
            <a:ext cx="3759454" cy="3086100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650"/>
              <a:t>Python</a:t>
            </a:r>
          </a:p>
          <a:p>
            <a:pPr eaLnBrk="1" hangingPunct="1"/>
            <a:r>
              <a:rPr lang="nl-NL" sz="1650"/>
              <a:t>Code </a:t>
            </a:r>
            <a:r>
              <a:rPr lang="nl-NL" sz="1650" dirty="0"/>
              <a:t>breken</a:t>
            </a:r>
          </a:p>
          <a:p>
            <a:pPr eaLnBrk="1" hangingPunct="1"/>
            <a:r>
              <a:rPr lang="nl-NL" sz="1650"/>
              <a:t>Enigma</a:t>
            </a:r>
          </a:p>
          <a:p>
            <a:pPr eaLnBrk="1" hangingPunct="1"/>
            <a:endParaRPr lang="nl-NL" sz="1650"/>
          </a:p>
          <a:p>
            <a:pPr marL="0" indent="0" eaLnBrk="1" hangingPunct="1">
              <a:buNone/>
            </a:pPr>
            <a:r>
              <a:rPr lang="nl-NL" sz="1650"/>
              <a:t>Volgende keer</a:t>
            </a:r>
          </a:p>
          <a:p>
            <a:pPr eaLnBrk="1" hangingPunct="1"/>
            <a:r>
              <a:rPr lang="nl-NL" sz="1650"/>
              <a:t>Jullie presenteren je eigen versleutelingidee voor het delen van een geheime boodschap</a:t>
            </a:r>
          </a:p>
          <a:p>
            <a:pPr eaLnBrk="1" hangingPunct="1"/>
            <a:r>
              <a:rPr lang="nl-NL" sz="1650"/>
              <a:t>Wiskunde</a:t>
            </a:r>
          </a:p>
          <a:p>
            <a:pPr eaLnBrk="1" hangingPunct="1"/>
            <a:r>
              <a:rPr lang="nl-NL" sz="1650"/>
              <a:t>Cryptografie met RSA</a:t>
            </a:r>
          </a:p>
          <a:p>
            <a:pPr eaLnBrk="1" hangingPunct="1"/>
            <a:endParaRPr lang="nl-NL" sz="1650" dirty="0"/>
          </a:p>
        </p:txBody>
      </p:sp>
      <p:sp>
        <p:nvSpPr>
          <p:cNvPr id="7" name="Rectangle 37"/>
          <p:cNvSpPr txBox="1">
            <a:spLocks noChangeArrowheads="1"/>
          </p:cNvSpPr>
          <p:nvPr/>
        </p:nvSpPr>
        <p:spPr bwMode="auto">
          <a:xfrm>
            <a:off x="755576" y="554186"/>
            <a:ext cx="7776864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nl-NL" sz="3200" b="1" baseline="0" dirty="0">
                <a:solidFill>
                  <a:srgbClr val="EE7F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0163AE0-F963-4DAC-B5E9-F4F6A82DB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83518"/>
            <a:ext cx="31527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5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Grp="1" noChangeArrowheads="1"/>
          </p:cNvSpPr>
          <p:nvPr>
            <p:ph idx="1"/>
          </p:nvPr>
        </p:nvSpPr>
        <p:spPr bwMode="auto">
          <a:xfrm>
            <a:off x="755576" y="1028700"/>
            <a:ext cx="7776864" cy="3343250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None/>
            </a:pPr>
            <a:r>
              <a:rPr lang="nl-NL" sz="9600" dirty="0"/>
              <a:t>?</a:t>
            </a:r>
          </a:p>
        </p:txBody>
      </p:sp>
      <p:sp>
        <p:nvSpPr>
          <p:cNvPr id="7" name="Rectangle 37"/>
          <p:cNvSpPr txBox="1">
            <a:spLocks noChangeArrowheads="1"/>
          </p:cNvSpPr>
          <p:nvPr/>
        </p:nvSpPr>
        <p:spPr bwMode="auto">
          <a:xfrm>
            <a:off x="755576" y="554186"/>
            <a:ext cx="7776864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nl-NL" sz="3200" b="1" baseline="0" dirty="0">
                <a:solidFill>
                  <a:srgbClr val="EE7F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2007940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CBF30C-2E3D-4D2A-8C46-EA4703BFF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0F84AA0-6B96-4B38-9267-48ED1DD23BDD}" type="slidenum">
              <a:rPr lang="nl-NL" altLang="nl-NL" sz="1000" baseline="0" smtClean="0">
                <a:solidFill>
                  <a:srgbClr val="898989"/>
                </a:solidFill>
              </a:rPr>
              <a:pPr/>
              <a:t>2</a:t>
            </a:fld>
            <a:endParaRPr lang="nl-NL" altLang="nl-NL" sz="1000" baseline="0">
              <a:solidFill>
                <a:srgbClr val="898989"/>
              </a:solidFill>
            </a:endParaRPr>
          </a:p>
        </p:txBody>
      </p:sp>
      <p:sp>
        <p:nvSpPr>
          <p:cNvPr id="13316" name="Tekstvak 7"/>
          <p:cNvSpPr txBox="1">
            <a:spLocks noChangeArrowheads="1"/>
          </p:cNvSpPr>
          <p:nvPr/>
        </p:nvSpPr>
        <p:spPr bwMode="auto">
          <a:xfrm>
            <a:off x="611188" y="728663"/>
            <a:ext cx="6337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sz="2800" b="1" baseline="0">
                <a:solidFill>
                  <a:srgbClr val="EE7F00"/>
                </a:solidFill>
                <a:cs typeface="Arial" panose="020B0604020202020204" pitchFamily="34" charset="0"/>
              </a:rPr>
              <a:t>Even voorstellen…..</a:t>
            </a:r>
            <a:endParaRPr lang="nl-NL" altLang="nl-NL" sz="2800"/>
          </a:p>
        </p:txBody>
      </p:sp>
      <p:sp>
        <p:nvSpPr>
          <p:cNvPr id="13317" name="Tekstvak 9"/>
          <p:cNvSpPr txBox="1">
            <a:spLocks noChangeArrowheads="1"/>
          </p:cNvSpPr>
          <p:nvPr/>
        </p:nvSpPr>
        <p:spPr bwMode="auto">
          <a:xfrm>
            <a:off x="1331913" y="2322513"/>
            <a:ext cx="417671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nl-NL" altLang="nl-NL"/>
          </a:p>
        </p:txBody>
      </p:sp>
      <p:sp>
        <p:nvSpPr>
          <p:cNvPr id="13318" name="Tekstvak 11"/>
          <p:cNvSpPr txBox="1">
            <a:spLocks noChangeArrowheads="1"/>
          </p:cNvSpPr>
          <p:nvPr/>
        </p:nvSpPr>
        <p:spPr bwMode="auto">
          <a:xfrm>
            <a:off x="612775" y="1660525"/>
            <a:ext cx="655161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strike="sngStrike" baseline="0" dirty="0"/>
              <a:t>Emily Niël</a:t>
            </a:r>
          </a:p>
          <a:p>
            <a:endParaRPr lang="nl-NL" altLang="nl-NL" baseline="0" dirty="0"/>
          </a:p>
          <a:p>
            <a:r>
              <a:rPr lang="nl-NL" altLang="nl-NL" baseline="0" dirty="0"/>
              <a:t>Arnold van Hofwegen</a:t>
            </a:r>
          </a:p>
          <a:p>
            <a:endParaRPr lang="nl-NL" altLang="nl-NL" baseline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jdelijke aanduiding voor dianumm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A4950BA-F712-46D7-ABF9-5EAA4F19E0FB}" type="slidenum">
              <a:rPr lang="nl-NL" altLang="nl-NL" sz="1000" baseline="0" smtClean="0">
                <a:solidFill>
                  <a:srgbClr val="898989"/>
                </a:solidFill>
              </a:rPr>
              <a:pPr/>
              <a:t>3</a:t>
            </a:fld>
            <a:endParaRPr lang="nl-NL" altLang="nl-NL" sz="1000" baseline="0">
              <a:solidFill>
                <a:srgbClr val="898989"/>
              </a:solidFill>
            </a:endParaRPr>
          </a:p>
        </p:txBody>
      </p:sp>
      <p:sp>
        <p:nvSpPr>
          <p:cNvPr id="15364" name="Tekstvak 7"/>
          <p:cNvSpPr txBox="1">
            <a:spLocks noChangeArrowheads="1"/>
          </p:cNvSpPr>
          <p:nvPr/>
        </p:nvSpPr>
        <p:spPr bwMode="auto">
          <a:xfrm>
            <a:off x="719138" y="530225"/>
            <a:ext cx="6337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sz="2800" b="1" baseline="0">
                <a:solidFill>
                  <a:srgbClr val="EE7F00"/>
                </a:solidFill>
                <a:cs typeface="Arial" panose="020B0604020202020204" pitchFamily="34" charset="0"/>
              </a:rPr>
              <a:t>De opleiding HBO-ICT</a:t>
            </a:r>
            <a:endParaRPr lang="nl-NL" altLang="nl-NL" sz="2800"/>
          </a:p>
        </p:txBody>
      </p:sp>
      <p:sp>
        <p:nvSpPr>
          <p:cNvPr id="15365" name="Tekstvak 9"/>
          <p:cNvSpPr txBox="1">
            <a:spLocks noChangeArrowheads="1"/>
          </p:cNvSpPr>
          <p:nvPr/>
        </p:nvSpPr>
        <p:spPr bwMode="auto">
          <a:xfrm>
            <a:off x="1331913" y="2322513"/>
            <a:ext cx="417671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nl-NL" altLang="nl-NL"/>
          </a:p>
        </p:txBody>
      </p:sp>
      <p:graphicFrame>
        <p:nvGraphicFramePr>
          <p:cNvPr id="7" name="Tijdelijke aanduiding voor inhoud 9"/>
          <p:cNvGraphicFramePr>
            <a:graphicFrameLocks/>
          </p:cNvGraphicFramePr>
          <p:nvPr/>
        </p:nvGraphicFramePr>
        <p:xfrm>
          <a:off x="1403648" y="1224187"/>
          <a:ext cx="6336704" cy="330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755576" y="555526"/>
            <a:ext cx="7776864" cy="433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nl-NL" sz="3200" b="1" dirty="0">
                <a:solidFill>
                  <a:srgbClr val="EE7F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leer je?											1/2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idx="1"/>
          </p:nvPr>
        </p:nvSpPr>
        <p:spPr bwMode="auto">
          <a:xfrm>
            <a:off x="755576" y="1599642"/>
            <a:ext cx="5037596" cy="3086100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650" dirty="0"/>
              <a:t>Programmeren: Python, SQL (Java jaar 2)</a:t>
            </a:r>
          </a:p>
          <a:p>
            <a:pPr eaLnBrk="1" hangingPunct="1"/>
            <a:r>
              <a:rPr lang="nl-NL" sz="1650" dirty="0"/>
              <a:t>Web &amp; mobile platformen</a:t>
            </a:r>
          </a:p>
          <a:p>
            <a:pPr eaLnBrk="1" hangingPunct="1"/>
            <a:r>
              <a:rPr lang="nl-NL" sz="1650" dirty="0"/>
              <a:t>Computerarchitectuur</a:t>
            </a:r>
          </a:p>
          <a:p>
            <a:pPr eaLnBrk="1" hangingPunct="1"/>
            <a:r>
              <a:rPr lang="nl-NL" sz="1650" dirty="0"/>
              <a:t>Databases</a:t>
            </a:r>
          </a:p>
          <a:p>
            <a:pPr eaLnBrk="1" hangingPunct="1"/>
            <a:r>
              <a:rPr lang="nl-NL" sz="1650" dirty="0"/>
              <a:t>Software architectuur, OO- analyse en ontwerp</a:t>
            </a:r>
          </a:p>
          <a:p>
            <a:pPr eaLnBrk="1" hangingPunct="1"/>
            <a:r>
              <a:rPr lang="nl-NL" sz="1650" dirty="0"/>
              <a:t>Infrastructuur (hoe werkt internet?)</a:t>
            </a:r>
          </a:p>
        </p:txBody>
      </p:sp>
    </p:spTree>
    <p:extLst>
      <p:ext uri="{BB962C8B-B14F-4D97-AF65-F5344CB8AC3E}">
        <p14:creationId xmlns:p14="http://schemas.microsoft.com/office/powerpoint/2010/main" val="8691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Grp="1" noChangeArrowheads="1"/>
          </p:cNvSpPr>
          <p:nvPr>
            <p:ph idx="1"/>
          </p:nvPr>
        </p:nvSpPr>
        <p:spPr bwMode="auto">
          <a:xfrm>
            <a:off x="755576" y="1660922"/>
            <a:ext cx="4713560" cy="3086100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650" dirty="0"/>
              <a:t>Werken in teamverband</a:t>
            </a:r>
          </a:p>
          <a:p>
            <a:pPr eaLnBrk="1" hangingPunct="1"/>
            <a:r>
              <a:rPr lang="nl-NL" sz="1650" dirty="0"/>
              <a:t>Engels, schriftelijke communicatie</a:t>
            </a:r>
          </a:p>
          <a:p>
            <a:pPr eaLnBrk="1" hangingPunct="1"/>
            <a:r>
              <a:rPr lang="nl-NL" sz="1650" dirty="0"/>
              <a:t>Onderzoeken</a:t>
            </a:r>
          </a:p>
          <a:p>
            <a:pPr eaLnBrk="1" hangingPunct="1"/>
            <a:r>
              <a:rPr lang="nl-NL" sz="1650" dirty="0"/>
              <a:t>Presenteren</a:t>
            </a:r>
          </a:p>
          <a:p>
            <a:pPr eaLnBrk="1" hangingPunct="1"/>
            <a:r>
              <a:rPr lang="nl-NL" sz="1650" dirty="0"/>
              <a:t>Projectmanagement, ontwikkel-methodieken (Agile/Scrum)</a:t>
            </a:r>
          </a:p>
          <a:p>
            <a:pPr eaLnBrk="1" hangingPunct="1"/>
            <a:r>
              <a:rPr lang="nl-NL" sz="1650" dirty="0"/>
              <a:t>Software engineering, requirements, ontwerpen, testen</a:t>
            </a:r>
          </a:p>
        </p:txBody>
      </p:sp>
      <p:pic>
        <p:nvPicPr>
          <p:cNvPr id="5" name="Picture 10" descr="http://www.zmuller.nl/media/31734/scrum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2090" y="2230715"/>
            <a:ext cx="2538282" cy="1692188"/>
          </a:xfrm>
          <a:prstGeom prst="rect">
            <a:avLst/>
          </a:prstGeom>
          <a:noFill/>
        </p:spPr>
      </p:pic>
      <p:sp>
        <p:nvSpPr>
          <p:cNvPr id="7" name="Rectangle 37"/>
          <p:cNvSpPr txBox="1">
            <a:spLocks noChangeArrowheads="1"/>
          </p:cNvSpPr>
          <p:nvPr/>
        </p:nvSpPr>
        <p:spPr bwMode="auto">
          <a:xfrm>
            <a:off x="755576" y="554186"/>
            <a:ext cx="7776864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nl-NL" sz="3200" b="1" baseline="0" dirty="0">
                <a:solidFill>
                  <a:srgbClr val="EE7F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leer je nog meer?						2/2</a:t>
            </a:r>
          </a:p>
        </p:txBody>
      </p:sp>
    </p:spTree>
    <p:extLst>
      <p:ext uri="{BB962C8B-B14F-4D97-AF65-F5344CB8AC3E}">
        <p14:creationId xmlns:p14="http://schemas.microsoft.com/office/powerpoint/2010/main" val="309460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0F84AA0-6B96-4B38-9267-48ED1DD23BDD}" type="slidenum">
              <a:rPr lang="nl-NL" altLang="nl-NL" sz="1000" baseline="0" smtClean="0">
                <a:solidFill>
                  <a:srgbClr val="898989"/>
                </a:solidFill>
              </a:rPr>
              <a:pPr/>
              <a:t>6</a:t>
            </a:fld>
            <a:endParaRPr lang="nl-NL" altLang="nl-NL" sz="1000" baseline="0">
              <a:solidFill>
                <a:srgbClr val="898989"/>
              </a:solidFill>
            </a:endParaRPr>
          </a:p>
        </p:txBody>
      </p:sp>
      <p:sp>
        <p:nvSpPr>
          <p:cNvPr id="13316" name="Tekstvak 7"/>
          <p:cNvSpPr txBox="1">
            <a:spLocks noChangeArrowheads="1"/>
          </p:cNvSpPr>
          <p:nvPr/>
        </p:nvSpPr>
        <p:spPr bwMode="auto">
          <a:xfrm>
            <a:off x="611188" y="728663"/>
            <a:ext cx="6337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sz="2800" b="1" baseline="0" dirty="0">
                <a:solidFill>
                  <a:srgbClr val="EE7F00"/>
                </a:solidFill>
                <a:cs typeface="Arial" panose="020B0604020202020204" pitchFamily="34" charset="0"/>
              </a:rPr>
              <a:t>Wie zijn jullie?</a:t>
            </a:r>
            <a:endParaRPr lang="nl-NL" altLang="nl-NL" sz="2800" dirty="0"/>
          </a:p>
        </p:txBody>
      </p:sp>
      <p:sp>
        <p:nvSpPr>
          <p:cNvPr id="13317" name="Tekstvak 9"/>
          <p:cNvSpPr txBox="1">
            <a:spLocks noChangeArrowheads="1"/>
          </p:cNvSpPr>
          <p:nvPr/>
        </p:nvSpPr>
        <p:spPr bwMode="auto">
          <a:xfrm>
            <a:off x="1331913" y="2322513"/>
            <a:ext cx="417671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8667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0F84AA0-6B96-4B38-9267-48ED1DD23BDD}" type="slidenum">
              <a:rPr lang="nl-NL" altLang="nl-NL" sz="1000" baseline="0" smtClean="0">
                <a:solidFill>
                  <a:srgbClr val="898989"/>
                </a:solidFill>
              </a:rPr>
              <a:pPr/>
              <a:t>7</a:t>
            </a:fld>
            <a:endParaRPr lang="nl-NL" altLang="nl-NL" sz="1000" baseline="0">
              <a:solidFill>
                <a:srgbClr val="898989"/>
              </a:solidFill>
            </a:endParaRPr>
          </a:p>
        </p:txBody>
      </p:sp>
      <p:sp>
        <p:nvSpPr>
          <p:cNvPr id="13316" name="Tekstvak 7"/>
          <p:cNvSpPr txBox="1">
            <a:spLocks noChangeArrowheads="1"/>
          </p:cNvSpPr>
          <p:nvPr/>
        </p:nvSpPr>
        <p:spPr bwMode="auto">
          <a:xfrm>
            <a:off x="611188" y="728663"/>
            <a:ext cx="6337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sz="2800" b="1" baseline="0" dirty="0">
                <a:solidFill>
                  <a:srgbClr val="EE7F00"/>
                </a:solidFill>
                <a:cs typeface="Arial" panose="020B0604020202020204" pitchFamily="34" charset="0"/>
              </a:rPr>
              <a:t>Wat is cryptografie?</a:t>
            </a:r>
            <a:endParaRPr lang="nl-NL" altLang="nl-NL" sz="2800" dirty="0"/>
          </a:p>
        </p:txBody>
      </p:sp>
      <p:sp>
        <p:nvSpPr>
          <p:cNvPr id="13317" name="Tekstvak 9"/>
          <p:cNvSpPr txBox="1">
            <a:spLocks noChangeArrowheads="1"/>
          </p:cNvSpPr>
          <p:nvPr/>
        </p:nvSpPr>
        <p:spPr bwMode="auto">
          <a:xfrm>
            <a:off x="1331913" y="2322513"/>
            <a:ext cx="4176712" cy="124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sz="2800" dirty="0"/>
              <a:t>Dit college heet Geheim, en dat heeft te maken met boodschappen aan anderen die geheim moeten blijven voor derden.</a:t>
            </a:r>
          </a:p>
        </p:txBody>
      </p:sp>
    </p:spTree>
    <p:extLst>
      <p:ext uri="{BB962C8B-B14F-4D97-AF65-F5344CB8AC3E}">
        <p14:creationId xmlns:p14="http://schemas.microsoft.com/office/powerpoint/2010/main" val="184881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27CE97-C60E-4B31-A3CB-82F9645E0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769F9A-5BD1-4DA6-BAA3-858C0ADD0EA9}" type="slidenum">
              <a:rPr lang="nl-NL" altLang="nl-NL" smtClean="0"/>
              <a:pPr>
                <a:defRPr/>
              </a:pPr>
              <a:t>8</a:t>
            </a:fld>
            <a:endParaRPr lang="nl-NL" altLang="nl-NL"/>
          </a:p>
        </p:txBody>
      </p:sp>
      <p:pic>
        <p:nvPicPr>
          <p:cNvPr id="2050" name="Picture 2" descr="300 (2007) - Rotten Tomatoes">
            <a:extLst>
              <a:ext uri="{FF2B5EF4-FFF2-40B4-BE49-F238E27FC236}">
                <a16:creationId xmlns:a16="http://schemas.microsoft.com/office/drawing/2014/main" id="{24FD4852-0202-44DC-9F15-82D0F66A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762000"/>
            <a:ext cx="7048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4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6AA1CF-056C-48BD-91C2-EE17DA463A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769F9A-5BD1-4DA6-BAA3-858C0ADD0EA9}" type="slidenum">
              <a:rPr lang="nl-NL" altLang="nl-NL" smtClean="0"/>
              <a:pPr>
                <a:defRPr/>
              </a:pPr>
              <a:t>9</a:t>
            </a:fld>
            <a:endParaRPr lang="nl-NL" alt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5E41A1-395C-4D95-8CAC-DA594923B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71550"/>
            <a:ext cx="421073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3BED707-BF01-4D36-B319-1261724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699542"/>
            <a:ext cx="4604724" cy="263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524678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F5D51225-D37F-47B6-AB79-A63D2C33893F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1665</TotalTime>
  <Words>391</Words>
  <Application>Microsoft Office PowerPoint</Application>
  <PresentationFormat>Diavoorstelling (16:9)</PresentationFormat>
  <Paragraphs>186</Paragraphs>
  <Slides>16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5</vt:i4>
      </vt:variant>
      <vt:variant>
        <vt:lpstr>Diatitels</vt:lpstr>
      </vt:variant>
      <vt:variant>
        <vt:i4>16</vt:i4>
      </vt:variant>
    </vt:vector>
  </HeadingPairs>
  <TitlesOfParts>
    <vt:vector size="23" baseType="lpstr">
      <vt:lpstr>Arial</vt:lpstr>
      <vt:lpstr>Calibri</vt:lpstr>
      <vt:lpstr>Aangepast ontwerp</vt:lpstr>
      <vt:lpstr>2_Aangepast ontwerp</vt:lpstr>
      <vt:lpstr>1_Aangepast ontwerp</vt:lpstr>
      <vt:lpstr>4_Aangepast ontwerp</vt:lpstr>
      <vt:lpstr>3_Aangepast ontwerp</vt:lpstr>
      <vt:lpstr>HBO-ICT</vt:lpstr>
      <vt:lpstr>PowerPoint-presentatie</vt:lpstr>
      <vt:lpstr>PowerPoint-presentatie</vt:lpstr>
      <vt:lpstr>Wat leer je?           1/2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RCLM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Ruben van der Made</dc:creator>
  <cp:lastModifiedBy>Hofwegen AMH van, Arnold</cp:lastModifiedBy>
  <cp:revision>398</cp:revision>
  <cp:lastPrinted>2016-09-30T08:30:00Z</cp:lastPrinted>
  <dcterms:created xsi:type="dcterms:W3CDTF">2008-01-28T12:56:33Z</dcterms:created>
  <dcterms:modified xsi:type="dcterms:W3CDTF">2023-11-30T12:05:38Z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